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Roca One Bold" charset="1" panose="00000800000000000000"/>
      <p:regular r:id="rId14"/>
    </p:embeddedFont>
    <p:embeddedFont>
      <p:font typeface="Now Medium" charset="1" panose="00000600000000000000"/>
      <p:regular r:id="rId15"/>
    </p:embeddedFont>
    <p:embeddedFont>
      <p:font typeface="Now" charset="1" panose="00000500000000000000"/>
      <p:regular r:id="rId16"/>
    </p:embeddedFont>
    <p:embeddedFont>
      <p:font typeface="Montserrat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185636"/>
            <a:ext cx="18288000" cy="11472636"/>
          </a:xfrm>
          <a:custGeom>
            <a:avLst/>
            <a:gdLst/>
            <a:ahLst/>
            <a:cxnLst/>
            <a:rect r="r" b="b" t="t" l="l"/>
            <a:pathLst>
              <a:path h="11472636" w="18288000">
                <a:moveTo>
                  <a:pt x="0" y="0"/>
                </a:moveTo>
                <a:lnTo>
                  <a:pt x="18288000" y="0"/>
                </a:lnTo>
                <a:lnTo>
                  <a:pt x="18288000" y="11472636"/>
                </a:lnTo>
                <a:lnTo>
                  <a:pt x="0" y="114726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 l="-3700" t="0" r="-3700" b="-1427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525709" y="824865"/>
            <a:ext cx="5486400" cy="8229600"/>
            <a:chOff x="0" y="0"/>
            <a:chExt cx="6350000" cy="9525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3"/>
              <a:stretch>
                <a:fillRect l="-62570" t="0" r="-6257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644810" y="3194640"/>
            <a:ext cx="10247044" cy="2807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949"/>
              </a:lnSpc>
            </a:pPr>
            <a:r>
              <a:rPr lang="en-US" b="true" sz="10045">
                <a:solidFill>
                  <a:srgbClr val="000000"/>
                </a:solidFill>
                <a:latin typeface="Roca One Bold"/>
                <a:ea typeface="Roca One Bold"/>
                <a:cs typeface="Roca One Bold"/>
                <a:sym typeface="Roca One Bold"/>
              </a:rPr>
              <a:t>PROGRAM FUNGSI STRING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033996"/>
            <a:ext cx="9479263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5"/>
              </a:lnSpc>
            </a:pPr>
            <a:r>
              <a:rPr lang="en-US" b="true" sz="2700" spc="151">
                <a:solidFill>
                  <a:srgbClr val="000000"/>
                </a:solidFill>
                <a:latin typeface="Now Medium"/>
                <a:ea typeface="Now Medium"/>
                <a:cs typeface="Now Medium"/>
                <a:sym typeface="Now Medium"/>
              </a:rPr>
              <a:t>PRESENTATION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4810" y="9063990"/>
            <a:ext cx="9479263" cy="78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5"/>
              </a:lnSpc>
            </a:pPr>
            <a:r>
              <a:rPr lang="en-US" sz="2700" spc="151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SYAHRIZAL HAMDALA / 20240040310</a:t>
            </a:r>
          </a:p>
          <a:p>
            <a:pPr algn="l">
              <a:lnSpc>
                <a:spcPts val="3105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360" y="3762353"/>
            <a:ext cx="9037640" cy="2974624"/>
          </a:xfrm>
          <a:custGeom>
            <a:avLst/>
            <a:gdLst/>
            <a:ahLst/>
            <a:cxnLst/>
            <a:rect r="r" b="b" t="t" l="l"/>
            <a:pathLst>
              <a:path h="2974624" w="9037640">
                <a:moveTo>
                  <a:pt x="0" y="0"/>
                </a:moveTo>
                <a:lnTo>
                  <a:pt x="9037640" y="0"/>
                </a:lnTo>
                <a:lnTo>
                  <a:pt x="9037640" y="2974624"/>
                </a:lnTo>
                <a:lnTo>
                  <a:pt x="0" y="29746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48" r="0" b="-74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866391" y="1206459"/>
            <a:ext cx="8567081" cy="1756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2"/>
              </a:lnSpc>
            </a:pPr>
            <a:r>
              <a:rPr lang="en-US" sz="6200" b="true">
                <a:solidFill>
                  <a:srgbClr val="000000"/>
                </a:solidFill>
                <a:latin typeface="Roca One Bold"/>
                <a:ea typeface="Roca One Bold"/>
                <a:cs typeface="Roca One Bold"/>
                <a:sym typeface="Roca One Bold"/>
              </a:rPr>
              <a:t>MENGHITUNG PANJANG STRING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606633" y="4609585"/>
            <a:ext cx="7826838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64"/>
              </a:lnSpc>
              <a:spcBef>
                <a:spcPct val="0"/>
              </a:spcBef>
            </a:pPr>
            <a:r>
              <a:rPr lang="en-US" sz="1899" spc="11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len(teks) langsung digunakan untuk menghitung panjang string dan hasilnya disimpan di variabel panjang.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CC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8825" y="3588034"/>
            <a:ext cx="8200560" cy="3110933"/>
          </a:xfrm>
          <a:custGeom>
            <a:avLst/>
            <a:gdLst/>
            <a:ahLst/>
            <a:cxnLst/>
            <a:rect r="r" b="b" t="t" l="l"/>
            <a:pathLst>
              <a:path h="3110933" w="8200560">
                <a:moveTo>
                  <a:pt x="0" y="0"/>
                </a:moveTo>
                <a:lnTo>
                  <a:pt x="8200560" y="0"/>
                </a:lnTo>
                <a:lnTo>
                  <a:pt x="8200560" y="3110932"/>
                </a:lnTo>
                <a:lnTo>
                  <a:pt x="0" y="31109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5073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44000" y="1095375"/>
            <a:ext cx="7537530" cy="2272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80"/>
              </a:lnSpc>
              <a:spcBef>
                <a:spcPct val="0"/>
              </a:spcBef>
            </a:pPr>
            <a:r>
              <a:rPr lang="en-US" b="true" sz="8000">
                <a:solidFill>
                  <a:srgbClr val="000000"/>
                </a:solidFill>
                <a:latin typeface="Roca One Bold"/>
                <a:ea typeface="Roca One Bold"/>
                <a:cs typeface="Roca One Bold"/>
                <a:sym typeface="Roca One Bold"/>
              </a:rPr>
              <a:t>MEMISAHKAN STRING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4302125"/>
            <a:ext cx="7537530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09" indent="-205105" lvl="1">
              <a:lnSpc>
                <a:spcPts val="2564"/>
              </a:lnSpc>
              <a:buFont typeface="Arial"/>
              <a:buChar char="•"/>
            </a:pPr>
            <a:r>
              <a:rPr lang="en-US" sz="1899" spc="11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Metode split() dipanggil langsung pada string teks.</a:t>
            </a:r>
          </a:p>
          <a:p>
            <a:pPr algn="l">
              <a:lnSpc>
                <a:spcPts val="2564"/>
              </a:lnSpc>
            </a:pPr>
          </a:p>
          <a:p>
            <a:pPr algn="l" marL="0" indent="0" lvl="0">
              <a:lnSpc>
                <a:spcPts val="256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546830"/>
            <a:ext cx="9355424" cy="3193341"/>
          </a:xfrm>
          <a:custGeom>
            <a:avLst/>
            <a:gdLst/>
            <a:ahLst/>
            <a:cxnLst/>
            <a:rect r="r" b="b" t="t" l="l"/>
            <a:pathLst>
              <a:path h="3193341" w="9355424">
                <a:moveTo>
                  <a:pt x="0" y="0"/>
                </a:moveTo>
                <a:lnTo>
                  <a:pt x="9355424" y="0"/>
                </a:lnTo>
                <a:lnTo>
                  <a:pt x="9355424" y="3193340"/>
                </a:lnTo>
                <a:lnTo>
                  <a:pt x="0" y="319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78" t="-939" r="0" b="-93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692219" y="1438688"/>
            <a:ext cx="8567081" cy="890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2"/>
              </a:lnSpc>
            </a:pPr>
            <a:r>
              <a:rPr lang="en-US" sz="6200" b="true">
                <a:solidFill>
                  <a:srgbClr val="000000"/>
                </a:solidFill>
                <a:latin typeface="Roca One Bold"/>
                <a:ea typeface="Roca One Bold"/>
                <a:cs typeface="Roca One Bold"/>
                <a:sym typeface="Roca One Bold"/>
              </a:rPr>
              <a:t>MENCARI SUBSTRING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606633" y="4609585"/>
            <a:ext cx="7826838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64"/>
              </a:lnSpc>
              <a:spcBef>
                <a:spcPct val="0"/>
              </a:spcBef>
            </a:pPr>
            <a:r>
              <a:rPr lang="en-US" sz="1899" spc="11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Metode find() dipanggil langsung pada string teks.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CC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395988"/>
            <a:ext cx="9252645" cy="3495025"/>
          </a:xfrm>
          <a:custGeom>
            <a:avLst/>
            <a:gdLst/>
            <a:ahLst/>
            <a:cxnLst/>
            <a:rect r="r" b="b" t="t" l="l"/>
            <a:pathLst>
              <a:path h="3495025" w="9252645">
                <a:moveTo>
                  <a:pt x="0" y="0"/>
                </a:moveTo>
                <a:lnTo>
                  <a:pt x="9252645" y="0"/>
                </a:lnTo>
                <a:lnTo>
                  <a:pt x="9252645" y="3495024"/>
                </a:lnTo>
                <a:lnTo>
                  <a:pt x="0" y="34950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093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44000" y="1095375"/>
            <a:ext cx="7537530" cy="2173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47"/>
              </a:lnSpc>
              <a:spcBef>
                <a:spcPct val="0"/>
              </a:spcBef>
            </a:pPr>
            <a:r>
              <a:rPr lang="en-US" b="true" sz="7700">
                <a:solidFill>
                  <a:srgbClr val="000000"/>
                </a:solidFill>
                <a:latin typeface="Roca One Bold"/>
                <a:ea typeface="Roca One Bold"/>
                <a:cs typeface="Roca One Bold"/>
                <a:sym typeface="Roca One Bold"/>
              </a:rPr>
              <a:t>MENGGABUNGKAN STRING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918095" y="4334389"/>
            <a:ext cx="7537530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09" indent="-205105" lvl="1">
              <a:lnSpc>
                <a:spcPts val="2564"/>
              </a:lnSpc>
              <a:buFont typeface="Arial"/>
              <a:buChar char="•"/>
            </a:pPr>
            <a:r>
              <a:rPr lang="en-US" sz="1899" spc="11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Operator + digunakan langsung untuk menggabungkan teks1 dan teks2.</a:t>
            </a:r>
          </a:p>
          <a:p>
            <a:pPr algn="l">
              <a:lnSpc>
                <a:spcPts val="256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1419" y="2923521"/>
            <a:ext cx="7532934" cy="4439957"/>
          </a:xfrm>
          <a:custGeom>
            <a:avLst/>
            <a:gdLst/>
            <a:ahLst/>
            <a:cxnLst/>
            <a:rect r="r" b="b" t="t" l="l"/>
            <a:pathLst>
              <a:path h="4439957" w="7532934">
                <a:moveTo>
                  <a:pt x="0" y="0"/>
                </a:moveTo>
                <a:lnTo>
                  <a:pt x="7532934" y="0"/>
                </a:lnTo>
                <a:lnTo>
                  <a:pt x="7532934" y="4439958"/>
                </a:lnTo>
                <a:lnTo>
                  <a:pt x="0" y="4439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331" t="0" r="-4341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692219" y="1438688"/>
            <a:ext cx="8567081" cy="1756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2"/>
              </a:lnSpc>
            </a:pPr>
            <a:r>
              <a:rPr lang="en-US" sz="6200" b="true">
                <a:solidFill>
                  <a:srgbClr val="000000"/>
                </a:solidFill>
                <a:latin typeface="Roca One Bold"/>
                <a:ea typeface="Roca One Bold"/>
                <a:cs typeface="Roca One Bold"/>
                <a:sym typeface="Roca One Bold"/>
              </a:rPr>
              <a:t>MENGUBAH HURUF KAPITAL/KECIL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606633" y="4609585"/>
            <a:ext cx="7826838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64"/>
              </a:lnSpc>
              <a:spcBef>
                <a:spcPct val="0"/>
              </a:spcBef>
            </a:pPr>
            <a:r>
              <a:rPr lang="en-US" sz="1899" spc="11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Metode upper() dan lower() dipanggil langsung pada string teks.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CC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842378"/>
            <a:ext cx="9591072" cy="2911882"/>
          </a:xfrm>
          <a:custGeom>
            <a:avLst/>
            <a:gdLst/>
            <a:ahLst/>
            <a:cxnLst/>
            <a:rect r="r" b="b" t="t" l="l"/>
            <a:pathLst>
              <a:path h="2911882" w="9591072">
                <a:moveTo>
                  <a:pt x="0" y="0"/>
                </a:moveTo>
                <a:lnTo>
                  <a:pt x="9591072" y="0"/>
                </a:lnTo>
                <a:lnTo>
                  <a:pt x="9591072" y="2911882"/>
                </a:lnTo>
                <a:lnTo>
                  <a:pt x="0" y="29118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72" t="-2207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44000" y="1095375"/>
            <a:ext cx="7537530" cy="2173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47"/>
              </a:lnSpc>
              <a:spcBef>
                <a:spcPct val="0"/>
              </a:spcBef>
            </a:pPr>
            <a:r>
              <a:rPr lang="en-US" b="true" sz="7700">
                <a:solidFill>
                  <a:srgbClr val="000000"/>
                </a:solidFill>
                <a:latin typeface="Roca One Bold"/>
                <a:ea typeface="Roca One Bold"/>
                <a:cs typeface="Roca One Bold"/>
                <a:sym typeface="Roca One Bold"/>
              </a:rPr>
              <a:t>MENGGANTI SUBSTRING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721770" y="4334389"/>
            <a:ext cx="7537530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4"/>
              </a:lnSpc>
              <a:spcBef>
                <a:spcPct val="0"/>
              </a:spcBef>
            </a:pPr>
            <a:r>
              <a:rPr lang="en-US" sz="1899" spc="11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Metode replace() dipanggil langsung pada string teks.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33900"/>
            <a:ext cx="18288000" cy="10520900"/>
          </a:xfrm>
          <a:custGeom>
            <a:avLst/>
            <a:gdLst/>
            <a:ahLst/>
            <a:cxnLst/>
            <a:rect r="r" b="b" t="t" l="l"/>
            <a:pathLst>
              <a:path h="10520900" w="18288000">
                <a:moveTo>
                  <a:pt x="0" y="0"/>
                </a:moveTo>
                <a:lnTo>
                  <a:pt x="18288000" y="0"/>
                </a:lnTo>
                <a:lnTo>
                  <a:pt x="18288000" y="10520900"/>
                </a:lnTo>
                <a:lnTo>
                  <a:pt x="0" y="1052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-7527" t="-79658" r="0" b="-5325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17079" y="2605625"/>
            <a:ext cx="8445361" cy="5390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881"/>
              </a:lnSpc>
            </a:pPr>
            <a:r>
              <a:rPr lang="en-US" sz="14311" b="true">
                <a:solidFill>
                  <a:srgbClr val="100F0D"/>
                </a:solidFill>
                <a:latin typeface="Roca One Bold"/>
                <a:ea typeface="Roca One Bold"/>
                <a:cs typeface="Roca One Bold"/>
                <a:sym typeface="Roca One Bold"/>
              </a:rPr>
              <a:t>Thank you very much!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DAGhYlLz9cU</dc:identifier>
  <dcterms:modified xsi:type="dcterms:W3CDTF">2011-08-01T06:04:30Z</dcterms:modified>
  <cp:revision>1</cp:revision>
  <dc:title>PPT BISNIS</dc:title>
</cp:coreProperties>
</file>

<file path=docProps/thumbnail.jpeg>
</file>